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83" r:id="rId3"/>
    <p:sldId id="284" r:id="rId4"/>
    <p:sldId id="285" r:id="rId5"/>
    <p:sldId id="282" r:id="rId6"/>
    <p:sldId id="258" r:id="rId7"/>
    <p:sldId id="277" r:id="rId8"/>
    <p:sldId id="276" r:id="rId9"/>
    <p:sldId id="28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9570D-8791-4A6B-A38A-6DA59FF5700C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0D3FC-64A5-4D45-85A8-D1DE24A72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1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4974D-D56B-41EB-B99E-61471A00B6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59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4974D-D56B-41EB-B99E-61471A00B69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81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9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7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3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9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9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2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7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5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2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0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3B54C-8F85-E841-ACBD-489E48BE2BB3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6F9B-6AA0-674F-B1A5-2A884ABDF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2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993" y="75094"/>
            <a:ext cx="2310745" cy="2253374"/>
          </a:xfrm>
        </p:spPr>
      </p:pic>
      <p:sp>
        <p:nvSpPr>
          <p:cNvPr id="2" name="Rectangle 1"/>
          <p:cNvSpPr/>
          <p:nvPr/>
        </p:nvSpPr>
        <p:spPr>
          <a:xfrm>
            <a:off x="1781908" y="2468029"/>
            <a:ext cx="88626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Organizational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8662" y="4529532"/>
            <a:ext cx="797469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20, 2022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Kane County Board- Public Health Committee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Michael Isaacson, MPH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Director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Kane County Health Department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08" y="230542"/>
            <a:ext cx="4704783" cy="209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0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40FEE3-4A78-416B-896E-8370F977051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6874F8-12EC-4E1C-A7A7-F9A18014795F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5246" y="1449977"/>
            <a:ext cx="3383280" cy="6400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82885" y="2090057"/>
            <a:ext cx="11471453" cy="403056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1">
                    <a:lumMod val="50000"/>
                  </a:schemeClr>
                </a:solidFill>
              </a:rPr>
              <a:t>Get Vaccinated &amp; Boosted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dirty="0">
                <a:solidFill>
                  <a:schemeClr val="accent1">
                    <a:lumMod val="50000"/>
                  </a:schemeClr>
                </a:solidFill>
              </a:rPr>
              <a:t>Use Caution &amp; Get Tested After Exposure</a:t>
            </a:r>
            <a:br>
              <a:rPr lang="en-US" sz="6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6000" dirty="0">
                <a:solidFill>
                  <a:schemeClr val="accent1">
                    <a:lumMod val="50000"/>
                  </a:schemeClr>
                </a:solidFill>
              </a:rPr>
              <a:t>Stay Home When Sick</a:t>
            </a:r>
            <a:br>
              <a:rPr lang="en-US" sz="6000" dirty="0"/>
            </a:br>
            <a:br>
              <a:rPr lang="en-US" sz="6000" dirty="0"/>
            </a:br>
            <a:r>
              <a:rPr lang="en-US" sz="6000" dirty="0">
                <a:solidFill>
                  <a:schemeClr val="accent2"/>
                </a:solidFill>
              </a:rPr>
              <a:t>Thank  you</a:t>
            </a:r>
          </a:p>
        </p:txBody>
      </p:sp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677" y="247122"/>
            <a:ext cx="1608438" cy="1569367"/>
          </a:xfrm>
        </p:spPr>
      </p:pic>
      <p:pic>
        <p:nvPicPr>
          <p:cNvPr id="12" name="Picture 11" descr="k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27" y="202184"/>
            <a:ext cx="3383280" cy="152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5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39" y="302608"/>
            <a:ext cx="1735015" cy="7821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2DA9F3-B79C-4B82-8DE0-7BCCF1FE5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47" y="70338"/>
            <a:ext cx="9181562" cy="675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09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23" y="387252"/>
            <a:ext cx="9329615" cy="80014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Initial 30 Day Focus- Employees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2728" y="3456432"/>
            <a:ext cx="1161464" cy="326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Picture 9" descr="kh.png">
            <a:extLst>
              <a:ext uri="{FF2B5EF4-FFF2-40B4-BE49-F238E27FC236}">
                <a16:creationId xmlns:a16="http://schemas.microsoft.com/office/drawing/2014/main" id="{6E454B64-E38B-4042-BA74-B075B6D28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39" y="302608"/>
            <a:ext cx="1735015" cy="7821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0FF8E-1195-43F9-8343-2F2874221CD2}"/>
              </a:ext>
            </a:extLst>
          </p:cNvPr>
          <p:cNvSpPr txBox="1"/>
          <p:nvPr/>
        </p:nvSpPr>
        <p:spPr>
          <a:xfrm>
            <a:off x="492370" y="1410355"/>
            <a:ext cx="112294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Surveyed staff for perceived strengths and opportunity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Conducting 1:1 input sessions with full time, seasonal and temporary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Evaluated past four years of exit interviews &amp; four years of staff meeting evaluations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Form cross-program teams to address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resident input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Develop new collaborative efforts with businesses and organizations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Launch community behavioral health 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23" y="387252"/>
            <a:ext cx="9329615" cy="80014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Current Public Health Issues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2728" y="3456432"/>
            <a:ext cx="1161464" cy="326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Picture 9" descr="kh.png">
            <a:extLst>
              <a:ext uri="{FF2B5EF4-FFF2-40B4-BE49-F238E27FC236}">
                <a16:creationId xmlns:a16="http://schemas.microsoft.com/office/drawing/2014/main" id="{6E454B64-E38B-4042-BA74-B075B6D28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39" y="302608"/>
            <a:ext cx="1735015" cy="7821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0FF8E-1195-43F9-8343-2F2874221CD2}"/>
              </a:ext>
            </a:extLst>
          </p:cNvPr>
          <p:cNvSpPr txBox="1"/>
          <p:nvPr/>
        </p:nvSpPr>
        <p:spPr>
          <a:xfrm>
            <a:off x="492370" y="1410355"/>
            <a:ext cx="112294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Monkeypox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Currently, two cases in Kane County (200 in Illinois)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Working with providers on education and vaccine distribution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Gun Violence- Reimagine Public Safety 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Working with Aurora Stakeholders over past several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Illinois Department of Human Services releasing funding to support local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4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39" y="1920862"/>
            <a:ext cx="2310745" cy="2253374"/>
          </a:xfrm>
        </p:spPr>
      </p:pic>
      <p:sp>
        <p:nvSpPr>
          <p:cNvPr id="2" name="Rectangle 1"/>
          <p:cNvSpPr/>
          <p:nvPr/>
        </p:nvSpPr>
        <p:spPr>
          <a:xfrm>
            <a:off x="2467668" y="506368"/>
            <a:ext cx="7118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COVID-19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8662" y="4529532"/>
            <a:ext cx="797469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20, 2022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Kane County Board- Public Health Committee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Michael Isaacson, MPH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Director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Kane County Health Department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39" y="1998586"/>
            <a:ext cx="4704783" cy="209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8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39" y="302608"/>
            <a:ext cx="1735015" cy="7821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FE735C-9967-4546-BA12-1BFFF4D31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0984" y="1266581"/>
            <a:ext cx="2924909" cy="48139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EA4904-4E50-45B2-94F9-EFF1B842EA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127" y="1266581"/>
            <a:ext cx="6734175" cy="5076825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728284D-0FD1-4C80-989D-BA5051DD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89" y="114725"/>
            <a:ext cx="8153826" cy="10732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COVID-19 Community Level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chemeClr val="accent2"/>
                </a:solidFill>
              </a:rPr>
              <a:t>Updated Every Thursday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E62CA8-EDFF-471E-B3C3-3CD966558FDF}"/>
              </a:ext>
            </a:extLst>
          </p:cNvPr>
          <p:cNvSpPr/>
          <p:nvPr/>
        </p:nvSpPr>
        <p:spPr>
          <a:xfrm>
            <a:off x="4825763" y="3488871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</a:rPr>
              <a:t>6.4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568E22-EB67-4EBC-B8BC-D6393635DC53}"/>
              </a:ext>
            </a:extLst>
          </p:cNvPr>
          <p:cNvSpPr/>
          <p:nvPr/>
        </p:nvSpPr>
        <p:spPr>
          <a:xfrm>
            <a:off x="4825763" y="4260334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</a:rPr>
              <a:t>3.7%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EC894-DCCE-4D07-82E3-B40B959B10FF}"/>
              </a:ext>
            </a:extLst>
          </p:cNvPr>
          <p:cNvSpPr/>
          <p:nvPr/>
        </p:nvSpPr>
        <p:spPr>
          <a:xfrm>
            <a:off x="869393" y="5222087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</a:rPr>
              <a:t>237.79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7B4177-75AC-4E76-B656-E5F48862A786}"/>
              </a:ext>
            </a:extLst>
          </p:cNvPr>
          <p:cNvSpPr txBox="1"/>
          <p:nvPr/>
        </p:nvSpPr>
        <p:spPr>
          <a:xfrm>
            <a:off x="9088598" y="6343406"/>
            <a:ext cx="29783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CDC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Updated 7/14/2022</a:t>
            </a:r>
          </a:p>
        </p:txBody>
      </p:sp>
    </p:spTree>
    <p:extLst>
      <p:ext uri="{BB962C8B-B14F-4D97-AF65-F5344CB8AC3E}">
        <p14:creationId xmlns:p14="http://schemas.microsoft.com/office/powerpoint/2010/main" val="25816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160"/>
            <a:ext cx="10515600" cy="80014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Variants in HHS Region 5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2728" y="3456432"/>
            <a:ext cx="1161464" cy="3264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3644" y="6396335"/>
            <a:ext cx="29783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CDC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Updated 7/19/2022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3AEF62-3FB4-4621-8783-3FDBE42D4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51" y="937309"/>
            <a:ext cx="4806397" cy="5861660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10" name="Picture 9" descr="kh.png">
            <a:extLst>
              <a:ext uri="{FF2B5EF4-FFF2-40B4-BE49-F238E27FC236}">
                <a16:creationId xmlns:a16="http://schemas.microsoft.com/office/drawing/2014/main" id="{6E454B64-E38B-4042-BA74-B075B6D28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39" y="302608"/>
            <a:ext cx="1735015" cy="7821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0FF8E-1195-43F9-8343-2F2874221CD2}"/>
              </a:ext>
            </a:extLst>
          </p:cNvPr>
          <p:cNvSpPr txBox="1"/>
          <p:nvPr/>
        </p:nvSpPr>
        <p:spPr>
          <a:xfrm>
            <a:off x="6149480" y="1410355"/>
            <a:ext cx="557236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BA.4 and BA.5 are now @ 90% of cases in our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BA.5 is causing more reinfection in people who have had COVID, including Omicron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BA.5 infecting more fully vaccinated people (Vaccine still reduces severity &amp; Death)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These variants do not appear to cause more sever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1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28992" y="6292857"/>
            <a:ext cx="296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Illinois Department of Public Health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Updated 7/19/2022</a:t>
            </a:r>
          </a:p>
        </p:txBody>
      </p:sp>
      <p:pic>
        <p:nvPicPr>
          <p:cNvPr id="5" name="Picture 4" descr="k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766" y="164081"/>
            <a:ext cx="1735015" cy="7821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55083B-1C5A-40D2-B3B8-0EEDCB432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498" y="288681"/>
            <a:ext cx="8543925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33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28992" y="6292857"/>
            <a:ext cx="296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Illinois Department of Public Health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Updated 7/19/2022</a:t>
            </a:r>
          </a:p>
        </p:txBody>
      </p:sp>
      <p:pic>
        <p:nvPicPr>
          <p:cNvPr id="5" name="Picture 4" descr="k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766" y="164081"/>
            <a:ext cx="1735015" cy="7821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6C43877-1DD3-4ED0-9CF3-1703569F5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22" y="164081"/>
            <a:ext cx="8878277" cy="635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4060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286</Words>
  <Application>Microsoft Office PowerPoint</Application>
  <PresentationFormat>Widescreen</PresentationFormat>
  <Paragraphs>63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1_Office Theme</vt:lpstr>
      <vt:lpstr>PowerPoint Presentation</vt:lpstr>
      <vt:lpstr>PowerPoint Presentation</vt:lpstr>
      <vt:lpstr>Initial 30 Day Focus- Employees</vt:lpstr>
      <vt:lpstr>Current Public Health Issues</vt:lpstr>
      <vt:lpstr>PowerPoint Presentation</vt:lpstr>
      <vt:lpstr>COVID-19 Community Level Updated Every Thursday</vt:lpstr>
      <vt:lpstr>Variants in HHS Region 5</vt:lpstr>
      <vt:lpstr>PowerPoint Presentation</vt:lpstr>
      <vt:lpstr>PowerPoint Presentation</vt:lpstr>
      <vt:lpstr>Get Vaccinated &amp; Boosted Use Caution &amp; Get Tested After Exposure Stay Home When Sick  Thank  you</vt:lpstr>
    </vt:vector>
  </TitlesOfParts>
  <Company>Kane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Isaacson, Michael</dc:creator>
  <cp:lastModifiedBy>Dorothea Poulos</cp:lastModifiedBy>
  <cp:revision>61</cp:revision>
  <dcterms:created xsi:type="dcterms:W3CDTF">2021-10-20T19:27:35Z</dcterms:created>
  <dcterms:modified xsi:type="dcterms:W3CDTF">2022-07-29T11:21:44Z</dcterms:modified>
</cp:coreProperties>
</file>